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2" name="Podtytuł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20" name="Symbol zastępczy stopki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6" name="Prostokąt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9" name="Schemat blokowy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at blokowy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ycinek koł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ierście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357290" y="1285860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„</a:t>
            </a:r>
            <a:r>
              <a:rPr lang="pl-PL" dirty="0"/>
              <a:t>Sylwetka człowieka” </a:t>
            </a:r>
            <a:br>
              <a:rPr lang="pl-PL" dirty="0"/>
            </a:br>
            <a:r>
              <a:rPr lang="pl-PL" dirty="0"/>
              <a:t>  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357290" y="3143248"/>
            <a:ext cx="7406640" cy="1752600"/>
          </a:xfrm>
        </p:spPr>
        <p:txBody>
          <a:bodyPr/>
          <a:lstStyle/>
          <a:p>
            <a:pPr algn="ctr"/>
            <a:r>
              <a:rPr lang="pl-PL" dirty="0" smtClean="0"/>
              <a:t>Spróbuj narysować sylwetkę człowieka</a:t>
            </a:r>
            <a:endParaRPr lang="pl-PL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Sylwetka człowieka</a:t>
            </a:r>
            <a:endParaRPr lang="pl-PL" dirty="0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501" y="1447800"/>
            <a:ext cx="3396547" cy="4800600"/>
          </a:xfrm>
        </p:spPr>
      </p:pic>
      <p:sp>
        <p:nvSpPr>
          <p:cNvPr id="7" name="Objaśnienie w chmurce 6"/>
          <p:cNvSpPr/>
          <p:nvPr/>
        </p:nvSpPr>
        <p:spPr>
          <a:xfrm>
            <a:off x="323528" y="3645024"/>
            <a:ext cx="4248472" cy="2376264"/>
          </a:xfrm>
          <a:prstGeom prst="cloudCallout">
            <a:avLst>
              <a:gd name="adj1" fmla="val -39144"/>
              <a:gd name="adj2" fmla="val 7111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pl-PL" i="1" dirty="0" smtClean="0"/>
          </a:p>
          <a:p>
            <a:pPr algn="ctr">
              <a:spcBef>
                <a:spcPts val="600"/>
              </a:spcBef>
            </a:pPr>
            <a:r>
              <a:rPr lang="pl-PL" i="1" dirty="0" smtClean="0"/>
              <a:t>w </a:t>
            </a:r>
            <a:r>
              <a:rPr lang="pl-PL" i="1" dirty="0"/>
              <a:t>jaki sposób rozwijać w sobie cechy idealnego ratownika przedmedycznego? </a:t>
            </a:r>
            <a:endParaRPr lang="pl-PL" dirty="0"/>
          </a:p>
          <a:p>
            <a:pPr>
              <a:spcBef>
                <a:spcPts val="600"/>
              </a:spcBef>
            </a:pPr>
            <a:r>
              <a:rPr lang="pl-PL" dirty="0"/>
              <a:t>  </a:t>
            </a:r>
          </a:p>
        </p:txBody>
      </p:sp>
      <p:sp>
        <p:nvSpPr>
          <p:cNvPr id="8" name="Objaśnienie w chmurce 7"/>
          <p:cNvSpPr/>
          <p:nvPr/>
        </p:nvSpPr>
        <p:spPr>
          <a:xfrm>
            <a:off x="6017872" y="1124744"/>
            <a:ext cx="2915816" cy="2016224"/>
          </a:xfrm>
          <a:prstGeom prst="cloudCallout">
            <a:avLst>
              <a:gd name="adj1" fmla="val 45163"/>
              <a:gd name="adj2" fmla="val 760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i="1" dirty="0" smtClean="0"/>
          </a:p>
          <a:p>
            <a:pPr algn="ctr"/>
            <a:r>
              <a:rPr lang="pl-PL" i="1" dirty="0" smtClean="0"/>
              <a:t>w </a:t>
            </a:r>
            <a:r>
              <a:rPr lang="pl-PL" i="1" dirty="0"/>
              <a:t>jaki sposób rozwijać te cechy w społeczeństwie? </a:t>
            </a:r>
            <a:endParaRPr lang="pl-PL" dirty="0"/>
          </a:p>
          <a:p>
            <a:r>
              <a:rPr lang="pl-PL" dirty="0"/>
              <a:t> 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silenie">
  <a:themeElements>
    <a:clrScheme name="Przesileni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rzesileni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zesileni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32</Words>
  <Application>Microsoft Office PowerPoint</Application>
  <PresentationFormat>Pokaz na ekranie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Gill Sans MT</vt:lpstr>
      <vt:lpstr>Verdana</vt:lpstr>
      <vt:lpstr>Wingdings 2</vt:lpstr>
      <vt:lpstr>Przesilenie</vt:lpstr>
      <vt:lpstr>„Sylwetka człowieka”    </vt:lpstr>
      <vt:lpstr>Sylwetka człowieka</vt:lpstr>
    </vt:vector>
  </TitlesOfParts>
  <Company>UDT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Algorytm postępowania na miejscu wypadku</dc:title>
  <dc:creator>UDT</dc:creator>
  <cp:lastModifiedBy>firma</cp:lastModifiedBy>
  <cp:revision>33</cp:revision>
  <dcterms:created xsi:type="dcterms:W3CDTF">2013-09-06T09:21:08Z</dcterms:created>
  <dcterms:modified xsi:type="dcterms:W3CDTF">2013-09-06T17:36:20Z</dcterms:modified>
</cp:coreProperties>
</file>